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-36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D3CF-C0A8-4901-B1CB-23A842D77BB3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CD77-4456-474C-B7B4-4326F239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1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D3CF-C0A8-4901-B1CB-23A842D77BB3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CD77-4456-474C-B7B4-4326F239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3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D3CF-C0A8-4901-B1CB-23A842D77BB3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CD77-4456-474C-B7B4-4326F239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6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D3CF-C0A8-4901-B1CB-23A842D77BB3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CD77-4456-474C-B7B4-4326F239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D3CF-C0A8-4901-B1CB-23A842D77BB3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CD77-4456-474C-B7B4-4326F239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3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D3CF-C0A8-4901-B1CB-23A842D77BB3}" type="datetimeFigureOut">
              <a:rPr lang="en-US" smtClean="0"/>
              <a:t>6/27/16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CD77-4456-474C-B7B4-4326F239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6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D3CF-C0A8-4901-B1CB-23A842D77BB3}" type="datetimeFigureOut">
              <a:rPr lang="en-US" smtClean="0"/>
              <a:t>6/27/16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CD77-4456-474C-B7B4-4326F239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8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D3CF-C0A8-4901-B1CB-23A842D77BB3}" type="datetimeFigureOut">
              <a:rPr lang="en-US" smtClean="0"/>
              <a:t>6/27/16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CD77-4456-474C-B7B4-4326F239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D3CF-C0A8-4901-B1CB-23A842D77BB3}" type="datetimeFigureOut">
              <a:rPr lang="en-US" smtClean="0"/>
              <a:t>6/27/16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CD77-4456-474C-B7B4-4326F239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D3CF-C0A8-4901-B1CB-23A842D77BB3}" type="datetimeFigureOut">
              <a:rPr lang="en-US" smtClean="0"/>
              <a:t>6/27/16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CD77-4456-474C-B7B4-4326F239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5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D3CF-C0A8-4901-B1CB-23A842D77BB3}" type="datetimeFigureOut">
              <a:rPr lang="en-US" smtClean="0"/>
              <a:t>6/27/16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CD77-4456-474C-B7B4-4326F239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9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ED3CF-C0A8-4901-B1CB-23A842D77BB3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FCD77-4456-474C-B7B4-4326F239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Hangerconsultingllc@gmail.com" TargetMode="Externa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042" y="52693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Prices Too High And Too Low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2897" y="522706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John Hanger</a:t>
            </a:r>
          </a:p>
          <a:p>
            <a:r>
              <a:rPr lang="en-US" dirty="0"/>
              <a:t>Hanger Consulting LLC</a:t>
            </a:r>
          </a:p>
          <a:p>
            <a:r>
              <a:rPr lang="en-US" dirty="0">
                <a:hlinkClick r:id="rId2"/>
              </a:rPr>
              <a:t>Hangerconsultingllc@gmail.com</a:t>
            </a:r>
            <a:endParaRPr lang="en-US" dirty="0"/>
          </a:p>
          <a:p>
            <a:r>
              <a:rPr lang="en-US" dirty="0"/>
              <a:t>717-412-8477 Twitter:@</a:t>
            </a:r>
            <a:r>
              <a:rPr lang="en-US" dirty="0" err="1"/>
              <a:t>johnrhanger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860" y="1682226"/>
            <a:ext cx="4546279" cy="340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6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91" y="229630"/>
            <a:ext cx="11551529" cy="645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5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943"/>
            <a:ext cx="10515600" cy="1325563"/>
          </a:xfrm>
        </p:spPr>
        <p:txBody>
          <a:bodyPr/>
          <a:lstStyle/>
          <a:p>
            <a:r>
              <a:rPr lang="en-US" dirty="0"/>
              <a:t>Solar Reshapes Pricing: Creative Destruction?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057" y="1180215"/>
            <a:ext cx="9496697" cy="567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478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</Words>
  <Application>Microsoft Macintosh PowerPoint</Application>
  <PresentationFormat>Custom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Prices Too High And Too Low  </vt:lpstr>
      <vt:lpstr>PowerPoint Presentation</vt:lpstr>
      <vt:lpstr>Solar Reshapes Pricing: Creative Destruction?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Prices Too High And Too Low  </dc:title>
  <dc:creator>Eric Kazyak</dc:creator>
  <cp:lastModifiedBy>Jonathan Raab</cp:lastModifiedBy>
  <cp:revision>4</cp:revision>
  <dcterms:created xsi:type="dcterms:W3CDTF">2016-06-25T13:20:01Z</dcterms:created>
  <dcterms:modified xsi:type="dcterms:W3CDTF">2016-06-27T12:47:29Z</dcterms:modified>
</cp:coreProperties>
</file>